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media/image3.svg" ContentType="image/svg+xml"/>
  <Override PartName="/ppt/media/image7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8288000" cy="10287000"/>
  <p:notesSz cx="6858000" cy="9144000"/>
  <p:embeddedFontLst>
    <p:embeddedFont>
      <p:font typeface="Raleway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svg>
</file>

<file path=ppt/media/image4.jpeg>
</file>

<file path=ppt/media/image5.jpe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296400" y="1704975"/>
            <a:ext cx="8324850" cy="2874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10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{{j</a:t>
            </a:r>
            <a:r>
              <a:rPr lang="en-US" sz="10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udul_materi}}</a:t>
            </a:r>
            <a:endParaRPr lang="en-US" sz="10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296400" y="8909050"/>
            <a:ext cx="6886575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January 13, 2026, 10:00 AM, Bright Futures Academy Classroom</a:t>
            </a: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666750" y="666750"/>
            <a:ext cx="7191375" cy="8953500"/>
            <a:chOff x="0" y="0"/>
            <a:chExt cx="1036915" cy="129099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36915" cy="1290994"/>
            </a:xfrm>
            <a:custGeom>
              <a:avLst/>
              <a:gdLst/>
              <a:ahLst/>
              <a:cxnLst/>
              <a:rect l="l" t="t" r="r" b="b"/>
              <a:pathLst>
                <a:path w="1036915" h="1290994">
                  <a:moveTo>
                    <a:pt x="0" y="0"/>
                  </a:moveTo>
                  <a:lnTo>
                    <a:pt x="1036915" y="0"/>
                  </a:lnTo>
                  <a:lnTo>
                    <a:pt x="1036915" y="1290994"/>
                  </a:lnTo>
                  <a:lnTo>
                    <a:pt x="0" y="1290994"/>
                  </a:lnTo>
                  <a:close/>
                </a:path>
              </a:pathLst>
            </a:custGeom>
            <a:blipFill>
              <a:blip r:embed="rId1"/>
              <a:stretch>
                <a:fillRect t="-199" b="-199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8" name="Group 8"/>
          <p:cNvGrpSpPr/>
          <p:nvPr/>
        </p:nvGrpSpPr>
        <p:grpSpPr>
          <a:xfrm rot="0">
            <a:off x="9296400" y="666750"/>
            <a:ext cx="5489342" cy="445682"/>
            <a:chOff x="0" y="0"/>
            <a:chExt cx="7319123" cy="594243"/>
          </a:xfrm>
        </p:grpSpPr>
        <p:sp>
          <p:nvSpPr>
            <p:cNvPr id="9" name="TextBox 9"/>
            <p:cNvSpPr txBox="1"/>
            <p:nvPr/>
          </p:nvSpPr>
          <p:spPr>
            <a:xfrm>
              <a:off x="956381" y="104226"/>
              <a:ext cx="6362742" cy="4900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50"/>
                </a:lnSpc>
              </a:pPr>
              <a:r>
                <a:rPr lang="en-US" sz="25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Bright Futures Academy</a:t>
              </a:r>
              <a:endParaRPr lang="en-US" sz="2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0"/>
              <a:ext cx="594243" cy="594243"/>
            </a:xfrm>
            <a:custGeom>
              <a:avLst/>
              <a:gdLst/>
              <a:ahLst/>
              <a:cxnLst/>
              <a:rect l="l" t="t" r="r" b="b"/>
              <a:pathLst>
                <a:path w="594243" h="594243">
                  <a:moveTo>
                    <a:pt x="0" y="0"/>
                  </a:moveTo>
                  <a:lnTo>
                    <a:pt x="594243" y="0"/>
                  </a:lnTo>
                  <a:lnTo>
                    <a:pt x="594243" y="594243"/>
                  </a:lnTo>
                  <a:lnTo>
                    <a:pt x="0" y="5942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134968"/>
            <a:chOff x="0" y="0"/>
            <a:chExt cx="13017500" cy="41799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{{judul_sl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6861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10</a:t>
            </a: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D7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134968"/>
            <a:chOff x="0" y="0"/>
            <a:chExt cx="13017500" cy="41799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{{judu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49414"/>
              <a:ext cx="13017500" cy="590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6861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11</a:t>
            </a:r>
            <a:endParaRPr lang="en-US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A5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id="4" name="TextBox 4"/>
          <p:cNvSpPr txBox="1"/>
          <p:nvPr/>
        </p:nvSpPr>
        <p:spPr>
          <a:xfrm>
            <a:off x="7858125" y="742950"/>
            <a:ext cx="9763125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900"/>
              </a:lnSpc>
            </a:pPr>
            <a:r>
              <a: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{{judul_</a:t>
            </a:r>
            <a:r>
              <a: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slide}}</a:t>
            </a:r>
            <a:endParaRPr lang="en-US" sz="9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858125" y="5095848"/>
            <a:ext cx="976312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{{konten</a:t>
            </a:r>
            <a:r>
              <a:rPr lang="en-US" sz="2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}}</a:t>
            </a:r>
            <a:endParaRPr lang="en-US" sz="2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12</a:t>
            </a: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D7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134968"/>
            <a:chOff x="0" y="0"/>
            <a:chExt cx="13017500" cy="41799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dul_slide}}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6861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13</a:t>
            </a:r>
            <a:endParaRPr lang="en-US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A5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554068"/>
            <a:chOff x="0" y="0"/>
            <a:chExt cx="13017500" cy="47387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{{judu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2449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14</a:t>
            </a: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D7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554068"/>
            <a:chOff x="0" y="0"/>
            <a:chExt cx="13017500" cy="47387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{{judu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2449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15</a:t>
            </a:r>
            <a:endParaRPr lang="en-US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A5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134968"/>
            <a:chOff x="0" y="0"/>
            <a:chExt cx="13017500" cy="41799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ul_slide}}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49414"/>
              <a:ext cx="13017500" cy="590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6861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D7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429875" y="666750"/>
            <a:ext cx="7191375" cy="8058150"/>
            <a:chOff x="0" y="0"/>
            <a:chExt cx="1114132" cy="12484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4132" cy="1248418"/>
            </a:xfrm>
            <a:custGeom>
              <a:avLst/>
              <a:gdLst/>
              <a:ahLst/>
              <a:cxnLst/>
              <a:rect l="l" t="t" r="r" b="b"/>
              <a:pathLst>
                <a:path w="1114132" h="1248418">
                  <a:moveTo>
                    <a:pt x="0" y="0"/>
                  </a:moveTo>
                  <a:lnTo>
                    <a:pt x="1114132" y="0"/>
                  </a:lnTo>
                  <a:lnTo>
                    <a:pt x="1114132" y="1248418"/>
                  </a:lnTo>
                  <a:lnTo>
                    <a:pt x="0" y="1248418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  <a:ln w="19050" cap="sq">
              <a:solidFill>
                <a:srgbClr val="99885D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666750" y="666750"/>
            <a:ext cx="8329612" cy="4277333"/>
            <a:chOff x="0" y="0"/>
            <a:chExt cx="11106150" cy="5703110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11099800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</a:t>
              </a:r>
              <a:r>
                <a:rPr lang="en-US" sz="3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d</a:t>
              </a:r>
              <a:r>
                <a:rPr lang="en-US" sz="3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ul</a:t>
              </a:r>
              <a:r>
                <a:rPr lang="en-US" sz="3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_</a:t>
              </a:r>
              <a:r>
                <a:rPr lang="en-US" sz="3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s</a:t>
              </a:r>
              <a:r>
                <a:rPr lang="en-US" sz="3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lide}}</a:t>
              </a:r>
              <a:endParaRPr lang="en-US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6350" y="5229189"/>
              <a:ext cx="11099800" cy="473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lang="en-US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A5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134968"/>
            <a:chOff x="0" y="0"/>
            <a:chExt cx="13017500" cy="41799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{{judu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49414"/>
              <a:ext cx="13017500" cy="590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6861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D7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134968"/>
            <a:chOff x="0" y="0"/>
            <a:chExt cx="13017500" cy="41799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{{judul_s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49414"/>
              <a:ext cx="13017500" cy="590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6861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{{k</a:t>
              </a: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onten}}</a:t>
              </a:r>
              <a:endParaRPr lang="en-US" sz="22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  <a:endParaRPr lang="en-US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A5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134968"/>
            <a:chOff x="0" y="0"/>
            <a:chExt cx="13017500" cy="41799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ul_slide}}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6861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D7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554068"/>
            <a:chOff x="0" y="0"/>
            <a:chExt cx="13017500" cy="47387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udul_slide}}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2449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  <a:endParaRPr lang="en-US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A5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134968"/>
            <a:chOff x="0" y="0"/>
            <a:chExt cx="13017500" cy="41799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{{judu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49414"/>
              <a:ext cx="13017500" cy="590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6861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8</a:t>
            </a:r>
            <a:endParaRPr lang="en-US" sz="2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D7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66750" y="666750"/>
            <a:ext cx="5753100" cy="8080381"/>
            <a:chOff x="0" y="0"/>
            <a:chExt cx="891306" cy="12518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306" cy="1251862"/>
            </a:xfrm>
            <a:custGeom>
              <a:avLst/>
              <a:gdLst/>
              <a:ahLst/>
              <a:cxnLst/>
              <a:rect l="l" t="t" r="r" b="b"/>
              <a:pathLst>
                <a:path w="891306" h="1251862">
                  <a:moveTo>
                    <a:pt x="0" y="0"/>
                  </a:moveTo>
                  <a:lnTo>
                    <a:pt x="891306" y="0"/>
                  </a:lnTo>
                  <a:lnTo>
                    <a:pt x="891306" y="1251862"/>
                  </a:lnTo>
                  <a:lnTo>
                    <a:pt x="0" y="1251862"/>
                  </a:lnTo>
                  <a:close/>
                </a:path>
              </a:pathLst>
            </a:custGeom>
            <a:blipFill>
              <a:blip r:embed="rId1"/>
              <a:stretch>
                <a:fillRect t="-316" b="-316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7858125" y="666750"/>
            <a:ext cx="9763125" cy="3554068"/>
            <a:chOff x="0" y="0"/>
            <a:chExt cx="13017500" cy="4738757"/>
          </a:xfrm>
        </p:grpSpPr>
        <p:sp>
          <p:nvSpPr>
            <p:cNvPr id="5" name="TextBox 5"/>
            <p:cNvSpPr txBox="1"/>
            <p:nvPr/>
          </p:nvSpPr>
          <p:spPr>
            <a:xfrm>
              <a:off x="0" y="76200"/>
              <a:ext cx="13017500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{{jud</a:t>
              </a:r>
              <a:r>
                <a:rPr lang="en-US" sz="90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ul_slide}}</a:t>
              </a:r>
              <a:endParaRPr lang="en-US" sz="9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244939"/>
              <a:ext cx="13017500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80"/>
                </a:lnSpc>
              </a:pP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{{konten</a:t>
              </a:r>
              <a:r>
                <a:rPr lang="en-US" sz="2200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}}</a:t>
              </a:r>
              <a:endParaRPr lang="en-US" sz="22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485343" y="9412274"/>
            <a:ext cx="152400" cy="20955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  <a:endParaRPr lang="en-US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431704" y="9610725"/>
            <a:ext cx="15624461" cy="0"/>
          </a:xfrm>
          <a:prstGeom prst="line">
            <a:avLst/>
          </a:prstGeom>
          <a:ln w="19050" cap="flat">
            <a:solidFill>
              <a:srgbClr val="FFA5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671512" y="9387884"/>
            <a:ext cx="445682" cy="445682"/>
          </a:xfrm>
          <a:custGeom>
            <a:avLst/>
            <a:gdLst/>
            <a:ahLst/>
            <a:cxnLst/>
            <a:rect l="l" t="t" r="r" b="b"/>
            <a:pathLst>
              <a:path w="445682" h="445682">
                <a:moveTo>
                  <a:pt x="0" y="0"/>
                </a:moveTo>
                <a:lnTo>
                  <a:pt x="445683" y="0"/>
                </a:lnTo>
                <a:lnTo>
                  <a:pt x="445683" y="445682"/>
                </a:lnTo>
                <a:lnTo>
                  <a:pt x="0" y="4456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468</Words>
  <Application>WPS Presentation</Application>
  <PresentationFormat>On-screen Show (4:3)</PresentationFormat>
  <Paragraphs>90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SimSun</vt:lpstr>
      <vt:lpstr>Wingdings</vt:lpstr>
      <vt:lpstr>Raleway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- Fun Learning Template</dc:title>
  <dc:creator/>
  <dc:description>Presentasi - Fun Learning Template</dc:description>
  <cp:lastModifiedBy>Daniel Maruli Sitohang</cp:lastModifiedBy>
  <cp:revision>2</cp:revision>
  <dcterms:created xsi:type="dcterms:W3CDTF">2006-08-16T00:00:00Z</dcterms:created>
  <dcterms:modified xsi:type="dcterms:W3CDTF">2026-01-13T07:24:40Z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85AFC115D615435AB3338CA11D0AD3E4_12</vt:lpwstr>
  </property>
  <property fmtid="{D5CDD505-2E9C-101B-9397-08002B2CF9AE}" pid="3" name="KSOProductBuildVer">
    <vt:lpwstr>1033-12.2.0.23196</vt:lpwstr>
  </property>
</Properties>
</file>

<file path=docProps/thumbnail.jpeg>
</file>